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08" y="-396"/>
      </p:cViewPr>
      <p:guideLst>
        <p:guide orient="horz" pos="2160"/>
        <p:guide pos="2880"/>
      </p:guideLst>
    </p:cSldViewPr>
  </p:slideViewPr>
  <p:notesTextViewPr>
    <p:cViewPr>
      <p:scale>
        <a:sx n="100" d="100"/>
        <a:sy n="100" d="100"/>
      </p:scale>
      <p:origin x="0" y="378"/>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BB0B07-E521-40BA-BA84-4567E095226B}" type="datetimeFigureOut">
              <a:rPr lang="en-US" smtClean="0"/>
              <a:t>8/10/2011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D10697-607D-4D51-BDE2-7BC2A98D460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Display the</a:t>
            </a:r>
            <a:r>
              <a:rPr lang="en-US" baseline="0" dirty="0" smtClean="0"/>
              <a:t> target on a white board.  When a child (or group) responds correctly the child (or one person from the group) throws a suction ball at the target.  The child (or group) earns the number of points in the section where the ball sticks.  If the ball does not stick, no points are awarded</a:t>
            </a:r>
            <a:r>
              <a:rPr lang="en-US" baseline="0" smtClean="0"/>
              <a:t>. </a:t>
            </a:r>
            <a:endParaRPr lang="en-US" dirty="0"/>
          </a:p>
        </p:txBody>
      </p:sp>
      <p:sp>
        <p:nvSpPr>
          <p:cNvPr id="4" name="Slide Number Placeholder 3"/>
          <p:cNvSpPr>
            <a:spLocks noGrp="1"/>
          </p:cNvSpPr>
          <p:nvPr>
            <p:ph type="sldNum" sz="quarter" idx="10"/>
          </p:nvPr>
        </p:nvSpPr>
        <p:spPr/>
        <p:txBody>
          <a:bodyPr/>
          <a:lstStyle/>
          <a:p>
            <a:fld id="{52D10697-607D-4D51-BDE2-7BC2A98D460C}"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52B094-AA3D-4A13-8547-5E0286ABBF2E}"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2B094-AA3D-4A13-8547-5E0286ABBF2E}"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2B094-AA3D-4A13-8547-5E0286ABBF2E}"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2B094-AA3D-4A13-8547-5E0286ABBF2E}"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52B094-AA3D-4A13-8547-5E0286ABBF2E}"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52B094-AA3D-4A13-8547-5E0286ABBF2E}" type="datetimeFigureOut">
              <a:rPr lang="en-US" smtClean="0"/>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52B094-AA3D-4A13-8547-5E0286ABBF2E}" type="datetimeFigureOut">
              <a:rPr lang="en-US" smtClean="0"/>
              <a:t>8/10/2011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52B094-AA3D-4A13-8547-5E0286ABBF2E}" type="datetimeFigureOut">
              <a:rPr lang="en-US" smtClean="0"/>
              <a:t>8/10/2011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2B094-AA3D-4A13-8547-5E0286ABBF2E}" type="datetimeFigureOut">
              <a:rPr lang="en-US" smtClean="0"/>
              <a:t>8/10/2011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2B094-AA3D-4A13-8547-5E0286ABBF2E}" type="datetimeFigureOut">
              <a:rPr lang="en-US" smtClean="0"/>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2B094-AA3D-4A13-8547-5E0286ABBF2E}" type="datetimeFigureOut">
              <a:rPr lang="en-US" smtClean="0"/>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F5F53-3706-487B-BCD3-6C7145B6C6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2B094-AA3D-4A13-8547-5E0286ABBF2E}" type="datetimeFigureOut">
              <a:rPr lang="en-US" smtClean="0"/>
              <a:t>8/10/2011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F5F53-3706-487B-BCD3-6C7145B6C6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676400" y="64801"/>
            <a:ext cx="5759706" cy="671699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67</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Cheatham</dc:creator>
  <cp:lastModifiedBy>Jennifer Cheatham</cp:lastModifiedBy>
  <cp:revision>1</cp:revision>
  <dcterms:created xsi:type="dcterms:W3CDTF">2011-08-11T03:29:05Z</dcterms:created>
  <dcterms:modified xsi:type="dcterms:W3CDTF">2011-08-11T03:31:43Z</dcterms:modified>
</cp:coreProperties>
</file>